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>
        <p:scale>
          <a:sx n="118" d="100"/>
          <a:sy n="118" d="100"/>
        </p:scale>
        <p:origin x="183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651948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января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08 января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небольшой снег. Ветер юго-западный, южный 6-11 м/с. Температура воздуха ночью 11-13, днем 4-6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09 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038207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30534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января, ночью 09 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39442</TotalTime>
  <Words>587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5354</cp:revision>
  <cp:lastPrinted>2021-02-03T11:37:00Z</cp:lastPrinted>
  <dcterms:created xsi:type="dcterms:W3CDTF">2018-03-27T06:03:00Z</dcterms:created>
  <dcterms:modified xsi:type="dcterms:W3CDTF">2025-01-07T09:49:41Z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