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956895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075580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қар</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көктайғақ</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жаяу </a:t>
            </a:r>
            <a:r>
              <a:rPr lang="kk-KZ" sz="1200" dirty="0" smtClean="0">
                <a:solidFill>
                  <a:srgbClr val="000000"/>
                </a:solidFill>
                <a:latin typeface="Times New Roman" panose="02020603050405020304" pitchFamily="18" charset="0"/>
                <a:cs typeface="Times New Roman" panose="02020603050405020304" pitchFamily="18" charset="0"/>
                <a:sym typeface="+mn-ea"/>
              </a:rPr>
              <a:t>бұрқасын. </a:t>
            </a:r>
            <a:r>
              <a:rPr lang="kk-KZ" sz="12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шығысқа ауысып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kk-KZ" sz="1200" smtClean="0">
                <a:solidFill>
                  <a:srgbClr val="000000"/>
                </a:solidFill>
                <a:latin typeface="Times New Roman" panose="02020603050405020304" pitchFamily="18" charset="0"/>
                <a:cs typeface="Times New Roman" panose="02020603050405020304" pitchFamily="18" charset="0"/>
                <a:sym typeface="+mn-ea"/>
              </a:rPr>
              <a:t>күндіз </a:t>
            </a:r>
            <a:r>
              <a:rPr lang="kk-KZ" sz="1200" smtClean="0">
                <a:solidFill>
                  <a:srgbClr val="000000"/>
                </a:solidFill>
                <a:latin typeface="Times New Roman" panose="02020603050405020304" pitchFamily="18" charset="0"/>
                <a:cs typeface="Times New Roman" panose="02020603050405020304" pitchFamily="18" charset="0"/>
                <a:sym typeface="+mn-ea"/>
              </a:rPr>
              <a:t>3-5 </a:t>
            </a:r>
            <a:r>
              <a:rPr lang="ru-RU" sz="1200"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қаңтар</a:t>
            </a:r>
            <a:r>
              <a:rPr lang="ru-RU" sz="1200" smtClean="0">
                <a:solidFill>
                  <a:schemeClr val="tx1"/>
                </a:solidFill>
                <a:latin typeface="Times New Roman" pitchFamily="18" charset="0"/>
                <a:cs typeface="Times New Roman" pitchFamily="18" charset="0"/>
              </a:rPr>
              <a:t>, 09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69523208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15227</TotalTime>
  <Words>540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3416</cp:revision>
  <cp:lastPrinted>2021-07-01T07:38:07Z</cp:lastPrinted>
  <dcterms:created xsi:type="dcterms:W3CDTF">2018-03-27T06:03:00Z</dcterms:created>
  <dcterms:modified xsi:type="dcterms:W3CDTF">2025-01-07T07:12:26Z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