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4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223213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әрі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төмендейді</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lvl="0" algn="just"/>
            <a:endParaRPr 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09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376252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24242</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4541</cp:revision>
  <cp:lastPrinted>2021-07-01T07:38:07Z</cp:lastPrinted>
  <dcterms:created xsi:type="dcterms:W3CDTF">2018-03-27T06:03:00Z</dcterms:created>
  <dcterms:modified xsi:type="dcterms:W3CDTF">2025-01-07T08:26:28Z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