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66682431"/>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KZ" altLang="x-none" sz="1600" b="1" i="1" dirty="0">
                          <a:solidFill>
                            <a:srgbClr val="002060"/>
                          </a:solidFill>
                          <a:latin typeface="Times New Roman" panose="02020603050405020304" pitchFamily="18" charset="0"/>
                          <a:cs typeface="Times New Roman" panose="02020603050405020304" pitchFamily="18" charset="0"/>
                        </a:rPr>
                        <a:t>0</a:t>
                      </a:r>
                      <a:r>
                        <a:rPr lang="ru-RU" altLang="x-none" sz="1600" b="1" i="1" dirty="0">
                          <a:solidFill>
                            <a:srgbClr val="002060"/>
                          </a:solidFill>
                          <a:latin typeface="Times New Roman" panose="02020603050405020304" pitchFamily="18" charset="0"/>
                          <a:cs typeface="Times New Roman" panose="02020603050405020304" pitchFamily="18" charset="0"/>
                        </a:rPr>
                        <a:t>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KZ" altLang="zh-CN" sz="1200" b="1" i="1" baseline="0" dirty="0">
                          <a:solidFill>
                            <a:srgbClr val="002060"/>
                          </a:solidFill>
                          <a:latin typeface="Times New Roman" panose="02020603050405020304" pitchFamily="18" charset="0"/>
                          <a:cs typeface="Times New Roman" panose="02020603050405020304" pitchFamily="18" charset="0"/>
                        </a:rPr>
                        <a:t>0</a:t>
                      </a:r>
                      <a:r>
                        <a:rPr lang="ru-RU" altLang="zh-CN" sz="1200" b="1" i="1" baseline="0" dirty="0">
                          <a:solidFill>
                            <a:srgbClr val="002060"/>
                          </a:solidFill>
                          <a:latin typeface="Times New Roman" panose="02020603050405020304" pitchFamily="18" charset="0"/>
                          <a:cs typeface="Times New Roman" panose="02020603050405020304" pitchFamily="18" charset="0"/>
                        </a:rPr>
                        <a:t>7</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a:solidFill>
                            <a:srgbClr val="002060"/>
                          </a:solidFill>
                          <a:latin typeface="Times New Roman" panose="02020603050405020304" pitchFamily="18" charset="0"/>
                          <a:cs typeface="Times New Roman" panose="02020603050405020304" pitchFamily="18" charset="0"/>
                        </a:rPr>
                        <a:t> 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07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56722453"/>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0.422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0.323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40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1632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0.326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08</a:t>
            </a:r>
            <a:r>
              <a:rPr lang="ru-RU" sz="1100" b="1" kern="1400"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қаңтар</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07 қантар  с. 20-ден 08 қантар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бұлтты</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таңертең және күндіз қар. </a:t>
            </a:r>
            <a:r>
              <a:rPr lang="ru-RU" sz="1100" kern="1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Сол</a:t>
            </a:r>
            <a:r>
              <a:rPr lang="ru-RU" sz="1100" kern="1400" dirty="0" err="1">
                <a:solidFill>
                  <a:srgbClr val="000000"/>
                </a:solidFill>
                <a:latin typeface="Times New Roman" panose="02020603050405020304" pitchFamily="18" charset="0"/>
                <a:cs typeface="Times New Roman" panose="02020603050405020304" pitchFamily="18" charset="0"/>
              </a:rPr>
              <a:t>түстік</a:t>
            </a:r>
            <a:r>
              <a:rPr lang="ru-RU" sz="1100" kern="1400" dirty="0">
                <a:solidFill>
                  <a:srgbClr val="000000"/>
                </a:solidFill>
                <a:latin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cs typeface="Times New Roman" panose="02020603050405020304" pitchFamily="18" charset="0"/>
              </a:rPr>
              <a:t>батыстан </a:t>
            </a:r>
            <a:r>
              <a:rPr lang="kk-KZ"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 9-14 м/с. Ауа температурасы түнде 10-12, күндіз 7-9 аяз.</a:t>
            </a:r>
          </a:p>
          <a:p>
            <a:pPr algn="ctr"/>
            <a:r>
              <a:rPr lang="ru-RU" sz="1100" b="1" kern="1400" dirty="0">
                <a:latin typeface="Times New Roman" panose="02020603050405020304" pitchFamily="18" charset="0"/>
                <a:cs typeface="Times New Roman" panose="02020603050405020304" pitchFamily="18" charset="0"/>
              </a:rPr>
              <a:t>09 </a:t>
            </a:r>
            <a:r>
              <a:rPr lang="kk-KZ" sz="1100" b="1" kern="1400" dirty="0">
                <a:latin typeface="Times New Roman" panose="02020603050405020304" pitchFamily="18" charset="0"/>
                <a:cs typeface="Times New Roman" panose="02020603050405020304" pitchFamily="18" charset="0"/>
              </a:rPr>
              <a:t>қаңтар</a:t>
            </a:r>
            <a:r>
              <a:rPr lang="ru-RU" sz="1100" b="1" kern="1400" dirty="0">
                <a:latin typeface="Times New Roman" panose="02020603050405020304" pitchFamily="18" charset="0"/>
                <a:cs typeface="Times New Roman" panose="02020603050405020304" pitchFamily="18" charset="0"/>
              </a:rPr>
              <a:t>ға </a:t>
            </a:r>
            <a:r>
              <a:rPr lang="ru-RU" sz="1100" b="1" dirty="0">
                <a:latin typeface="Times New Roman" panose="02020603050405020304" pitchFamily="18" charset="0"/>
                <a:cs typeface="Times New Roman" panose="02020603050405020304" pitchFamily="18" charset="0"/>
              </a:rPr>
              <a:t>2025 ж. </a:t>
            </a:r>
          </a:p>
          <a:p>
            <a:pPr algn="ctr"/>
            <a:r>
              <a:rPr lang="ru-RU" sz="1100" b="1" dirty="0">
                <a:latin typeface="Times New Roman" panose="02020603050405020304" pitchFamily="18" charset="0"/>
                <a:cs typeface="Times New Roman" panose="02020603050405020304" pitchFamily="18" charset="0"/>
              </a:rPr>
              <a:t>08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с. 20-ден 09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Бұлтты</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қ</a:t>
            </a:r>
            <a:r>
              <a:rPr lang="ru-RU" sz="1100" kern="1400" dirty="0">
                <a:solidFill>
                  <a:srgbClr val="000000"/>
                </a:solidFill>
                <a:latin typeface="Times New Roman" panose="02020603050405020304" pitchFamily="18" charset="0"/>
                <a:cs typeface="Times New Roman" panose="02020603050405020304" pitchFamily="18" charset="0"/>
              </a:rPr>
              <a:t>ар.</a:t>
            </a:r>
            <a:r>
              <a:rPr lang="kk-KZ" sz="1100" kern="14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Батыстан жел соғады,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a:latin typeface="Times New Roman" panose="02020603050405020304" pitchFamily="18" charset="0"/>
                <a:ea typeface="Times New Roman" panose="02020603050405020304" pitchFamily="18" charset="0"/>
                <a:cs typeface="Times New Roman" panose="02020603050405020304" pitchFamily="18" charset="0"/>
              </a:rPr>
              <a:t> 14-16 </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08 </a:t>
            </a:r>
            <a:r>
              <a:rPr lang="ru-RU" sz="1100" dirty="0" err="1">
                <a:solidFill>
                  <a:schemeClr val="tx1"/>
                </a:solidFill>
                <a:latin typeface="Times New Roman" panose="02020603050405020304" pitchFamily="18" charset="0"/>
                <a:cs typeface="Times New Roman" panose="02020603050405020304" pitchFamily="18" charset="0"/>
              </a:rPr>
              <a:t>қантарда</a:t>
            </a:r>
            <a:r>
              <a:rPr lang="ru-RU" sz="1100" dirty="0">
                <a:solidFill>
                  <a:schemeClr val="tx1"/>
                </a:solidFill>
                <a:latin typeface="Times New Roman" panose="02020603050405020304" pitchFamily="18" charset="0"/>
                <a:cs typeface="Times New Roman" panose="02020603050405020304" pitchFamily="18" charset="0"/>
              </a:rPr>
              <a:t>, түнде 09 </a:t>
            </a:r>
            <a:r>
              <a:rPr lang="ru-RU" sz="1100" dirty="0" err="1">
                <a:solidFill>
                  <a:schemeClr val="tx1"/>
                </a:solidFill>
                <a:latin typeface="Times New Roman" panose="02020603050405020304" pitchFamily="18" charset="0"/>
                <a:cs typeface="Times New Roman" panose="02020603050405020304" pitchFamily="18" charset="0"/>
              </a:rPr>
              <a:t>қантарда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жиналу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36231</TotalTime>
  <Words>608</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5843</cp:revision>
  <cp:lastPrinted>2023-01-16T10:13:34Z</cp:lastPrinted>
  <dcterms:created xsi:type="dcterms:W3CDTF">2018-03-27T06:03:00Z</dcterms:created>
  <dcterms:modified xsi:type="dcterms:W3CDTF">2025-01-07T06:42:03Z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