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450" y="10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88747438"/>
              </p:ext>
            </p:extLst>
          </p:nvPr>
        </p:nvGraphicFramePr>
        <p:xfrm>
          <a:off x="200472" y="2485688"/>
          <a:ext cx="4465638" cy="43700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№07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x-none" sz="1200" b="1" i="1" dirty="0" smtClean="0">
                          <a:solidFill>
                            <a:srgbClr val="002060"/>
                          </a:solidFill>
                          <a:latin typeface="Times New Roman" panose="02020603050405020304" pitchFamily="18" charset="0"/>
                          <a:cs typeface="Times New Roman" panose="02020603050405020304" pitchFamily="18" charset="0"/>
                        </a:rPr>
                        <a:t>07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108269"/>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08 </a:t>
            </a:r>
            <a:r>
              <a:rPr lang="kk-KZ" altLang="ru-RU" sz="1200" b="1" dirty="0">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a:t>
            </a:r>
            <a:r>
              <a:rPr lang="kk-KZ" sz="1200" b="1" dirty="0" smtClean="0">
                <a:latin typeface="Times New Roman" panose="02020603050405020304" pitchFamily="18" charset="0"/>
                <a:cs typeface="Times New Roman" panose="02020603050405020304" pitchFamily="18" charset="0"/>
              </a:rPr>
              <a:t>07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6-8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әрі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төмендейді</a:t>
            </a:r>
            <a:r>
              <a:rPr lang="ru-RU" sz="1200" dirty="0">
                <a:latin typeface="Times New Roman" panose="02020603050405020304" pitchFamily="18" charset="0"/>
                <a:cs typeface="Times New Roman" panose="02020603050405020304" pitchFamily="18" charset="0"/>
              </a:rPr>
              <a:t>. </a:t>
            </a:r>
          </a:p>
          <a:p>
            <a:pPr lvl="0" algn="just"/>
            <a:endParaRPr 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09 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08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09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17-19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14037" y="2455972"/>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36590148"/>
              </p:ext>
            </p:extLst>
          </p:nvPr>
        </p:nvGraphicFramePr>
        <p:xfrm>
          <a:off x="4926188" y="3808040"/>
          <a:ext cx="4779340" cy="265372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0.552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22338</TotalTime>
  <Words>572</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4448</cp:revision>
  <cp:lastPrinted>2021-07-01T03:56:27Z</cp:lastPrinted>
  <dcterms:created xsi:type="dcterms:W3CDTF">2018-03-27T06:03:00Z</dcterms:created>
  <dcterms:modified xsi:type="dcterms:W3CDTF">2025-01-07T08:27:28Z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