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29547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08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күндіз аздаған қар жауады. Оңтүстік-батыстан, оңтүстіктен жел соғады, күші 6-11 м/с. Ауа температурасы түнде 11-13 градус аяз,  күндіз 4-6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қаңтар, 09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20553</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5182</cp:revision>
  <cp:lastPrinted>2021-07-01T07:38:07Z</cp:lastPrinted>
  <dcterms:created xsi:type="dcterms:W3CDTF">2018-03-27T06:03:00Z</dcterms:created>
  <dcterms:modified xsi:type="dcterms:W3CDTF">2025-01-07T09:53:34Z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