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50062526"/>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қар </a:t>
            </a:r>
            <a:r>
              <a:rPr lang="ru-RU" sz="1100" dirty="0" err="1" smtClean="0">
                <a:latin typeface="Times New Roman" pitchFamily="18" charset="0"/>
                <a:cs typeface="Times New Roman" pitchFamily="18" charset="0"/>
              </a:rPr>
              <a:t>жауады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жаяу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 болады</a:t>
            </a:r>
            <a:r>
              <a:rPr lang="kk-KZ" sz="1100" dirty="0" smtClean="0">
                <a:latin typeface="Times New Roman" pitchFamily="18" charset="0"/>
                <a:cs typeface="Times New Roman" pitchFamily="18" charset="0"/>
              </a:rPr>
              <a:t>. Солтүстік-батыстан жел </a:t>
            </a:r>
            <a:r>
              <a:rPr lang="kk-KZ" sz="1100" dirty="0" smtClean="0">
                <a:latin typeface="Times New Roman" pitchFamily="18" charset="0"/>
                <a:cs typeface="Times New Roman" pitchFamily="18" charset="0"/>
              </a:rPr>
              <a:t>соғады, күші 8-13,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кей уақыттарда 23 м/с. </a:t>
            </a:r>
            <a:r>
              <a:rPr lang="kk-KZ" sz="1100" dirty="0" smtClean="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a:t>
            </a:r>
          </a:p>
          <a:p>
            <a:pPr indent="182563" algn="ct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тұман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қаңтардан, </a:t>
            </a:r>
            <a:r>
              <a:rPr lang="ru-RU" sz="1200" dirty="0" smtClean="0">
                <a:solidFill>
                  <a:schemeClr val="tx1"/>
                </a:solidFill>
                <a:latin typeface="Times New Roman" panose="02020603050405020304" pitchFamily="18" charset="0"/>
                <a:cs typeface="Times New Roman" panose="02020603050405020304" pitchFamily="18" charset="0"/>
              </a:rPr>
              <a:t>09</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a:t>
            </a:r>
            <a:r>
              <a:rPr lang="ru-RU" sz="1200"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4438" y="350043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13990</TotalTime>
  <Words>589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3504</cp:revision>
  <cp:lastPrinted>2021-07-01T03:56:27Z</cp:lastPrinted>
  <dcterms:created xsi:type="dcterms:W3CDTF">2018-03-27T06:03:00Z</dcterms:created>
  <dcterms:modified xsi:type="dcterms:W3CDTF">2025-01-07T07:35:54Z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