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5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8495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бұрқасын</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күндіз 0-2°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 оңтүстік-батыстан соғады, күші 5-10 м/с. Ауа температурасы 14-16°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374999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20626</TotalTime>
  <Words>624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3285</cp:revision>
  <cp:lastPrinted>2021-07-01T03:56:27Z</cp:lastPrinted>
  <dcterms:created xsi:type="dcterms:W3CDTF">2018-03-27T06:03:00Z</dcterms:created>
  <dcterms:modified xsi:type="dcterms:W3CDTF">2025-01-07T07:47:42Z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