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10" d="100"/>
          <a:sy n="110" d="100"/>
        </p:scale>
        <p:origin x="134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219356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80931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ночью небольшой снег, низовая метель, днем осадки (дождь, снег), гололед. Ветер южный 9-14, днем порывы 18 м/с. Температура воздуха ночью 4-6 мороза, днем 0-2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осадки (дождь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, снег),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гололед.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порывы 18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28734</TotalTime>
  <Words>615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5335</cp:revision>
  <cp:lastPrinted>2021-07-01T03:56:27Z</cp:lastPrinted>
  <dcterms:created xsi:type="dcterms:W3CDTF">2018-03-27T06:03:00Z</dcterms:created>
  <dcterms:modified xsi:type="dcterms:W3CDTF">2025-01-08T06:44:57Z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