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7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287501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13249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ночью порывы 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27718</TotalTime>
  <Words>600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3668</cp:revision>
  <cp:lastPrinted>2021-10-15T03:50:29Z</cp:lastPrinted>
  <dcterms:created xsi:type="dcterms:W3CDTF">2018-03-27T06:03:00Z</dcterms:created>
  <dcterms:modified xsi:type="dcterms:W3CDTF">2025-01-08T07:25:45Z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