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116504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ночью 18-20, днем 10-12 мороза.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145730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2502</TotalTime>
  <Words>544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392</cp:revision>
  <cp:lastPrinted>2021-07-01T03:56:27Z</cp:lastPrinted>
  <dcterms:created xsi:type="dcterms:W3CDTF">2024-09-22T07:48:17Z</dcterms:created>
  <dcterms:modified xsi:type="dcterms:W3CDTF">2025-01-08T07:21:17Z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