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98903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снег, поземок. Ветер юго-западный 9-14 м/с. Температура воздуха ночью 21-23, днем 6-8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10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низовая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8459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января, ночью 10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39065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6080</cp:revision>
  <cp:lastPrinted>2021-11-30T05:55:24Z</cp:lastPrinted>
  <dcterms:created xsi:type="dcterms:W3CDTF">2018-03-27T06:03:00Z</dcterms:created>
  <dcterms:modified xsi:type="dcterms:W3CDTF">2025-01-08T06:41:51Z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