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204660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18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97463175"/>
              </p:ext>
            </p:extLst>
          </p:nvPr>
        </p:nvGraphicFramePr>
        <p:xfrm>
          <a:off x="5024438" y="414338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без осадков. Ночью и утром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3-8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мороза, днем 2-4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без осадков,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восточный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214554"/>
            <a:ext cx="452886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5876" y="3286124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14053</TotalTime>
  <Words>621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3397</cp:revision>
  <cp:lastPrinted>2021-07-01T03:56:27Z</cp:lastPrinted>
  <dcterms:created xsi:type="dcterms:W3CDTF">2018-03-27T06:03:00Z</dcterms:created>
  <dcterms:modified xsi:type="dcterms:W3CDTF">2025-01-08T08:11:38Z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