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90927416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008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9727" y="188009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южный 9-14 м/с. Температура воздуха ночью 5-7, днем 2-4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южный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6-8 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января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1214095"/>
              </p:ext>
            </p:extLst>
          </p:nvPr>
        </p:nvGraphicFramePr>
        <p:xfrm>
          <a:off x="5049291" y="4016519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5533" y="2305348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января,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49951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39452</TotalTime>
  <Words>588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5358</cp:revision>
  <cp:lastPrinted>2021-02-03T11:37:00Z</cp:lastPrinted>
  <dcterms:created xsi:type="dcterms:W3CDTF">2018-03-27T06:03:00Z</dcterms:created>
  <dcterms:modified xsi:type="dcterms:W3CDTF">2025-01-08T09:49:05Z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