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734368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400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снег, низовая метель. Ветер 9-14, временами порывы 15-20 м/с. Температура воздуха ночью 11-13, днем 5-7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6-8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897546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21672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3452</cp:revision>
  <cp:lastPrinted>2021-07-01T03:56:27Z</cp:lastPrinted>
  <dcterms:created xsi:type="dcterms:W3CDTF">2018-03-27T06:03:00Z</dcterms:created>
  <dcterms:modified xsi:type="dcterms:W3CDTF">2025-01-08T06:27:29Z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