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6663345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5444138"/>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1023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0.205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қаңтардағы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09 қаңтарға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09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 </a:t>
            </a:r>
            <a:r>
              <a:rPr lang="kk-KZ" sz="1200" dirty="0" smtClean="0">
                <a:solidFill>
                  <a:srgbClr val="000000"/>
                </a:solidFill>
                <a:latin typeface="Times New Roman" panose="02020603050405020304" pitchFamily="18" charset="0"/>
                <a:cs typeface="Times New Roman" panose="02020603050405020304" pitchFamily="18" charset="0"/>
                <a:sym typeface="+mn-ea"/>
              </a:rPr>
              <a:t>Жел </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kk-KZ" sz="1200" dirty="0" smtClean="0">
                <a:solidFill>
                  <a:srgbClr val="000000"/>
                </a:solidFill>
                <a:latin typeface="Times New Roman" panose="02020603050405020304" pitchFamily="18" charset="0"/>
                <a:cs typeface="Times New Roman" panose="02020603050405020304" pitchFamily="18" charset="0"/>
                <a:sym typeface="+mn-ea"/>
              </a:rPr>
              <a:t>күндіз екпіні </a:t>
            </a:r>
            <a:r>
              <a:rPr lang="kk-KZ" sz="1200" dirty="0" smtClean="0">
                <a:solidFill>
                  <a:srgbClr val="000000"/>
                </a:solidFill>
                <a:latin typeface="Times New Roman" panose="02020603050405020304" pitchFamily="18" charset="0"/>
                <a:cs typeface="Times New Roman" panose="02020603050405020304" pitchFamily="18" charset="0"/>
                <a:sym typeface="+mn-ea"/>
              </a:rPr>
              <a:t>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10-12, </a:t>
            </a:r>
            <a:r>
              <a:rPr lang="kk-KZ" sz="1200" dirty="0" smtClean="0">
                <a:solidFill>
                  <a:srgbClr val="000000"/>
                </a:solidFill>
                <a:latin typeface="Times New Roman" panose="02020603050405020304" pitchFamily="18" charset="0"/>
                <a:cs typeface="Times New Roman" panose="02020603050405020304" pitchFamily="18" charset="0"/>
                <a:sym typeface="+mn-ea"/>
              </a:rPr>
              <a:t>күндіз </a:t>
            </a:r>
            <a:r>
              <a:rPr lang="kk-KZ"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қаңтарға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10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Аздаған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 жауын-шашынсыз. Ж</a:t>
            </a:r>
            <a:r>
              <a:rPr lang="ru-RU" sz="1200" dirty="0" smtClean="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09 </a:t>
            </a:r>
            <a:r>
              <a:rPr lang="ru-RU" sz="1200" dirty="0" err="1" smtClean="0">
                <a:solidFill>
                  <a:schemeClr val="tx1"/>
                </a:solidFill>
                <a:latin typeface="Times New Roman" pitchFamily="18" charset="0"/>
                <a:cs typeface="Times New Roman" pitchFamily="18" charset="0"/>
              </a:rPr>
              <a:t>қаңтар</a:t>
            </a:r>
            <a:r>
              <a:rPr lang="ru-RU" sz="1200" dirty="0" smtClean="0">
                <a:solidFill>
                  <a:schemeClr val="tx1"/>
                </a:solidFill>
                <a:latin typeface="Times New Roman" pitchFamily="18" charset="0"/>
                <a:cs typeface="Times New Roman" pitchFamily="18" charset="0"/>
              </a:rPr>
              <a:t>, 10 </a:t>
            </a:r>
            <a:r>
              <a:rPr lang="ru-RU" sz="1200" dirty="0" err="1" smtClean="0">
                <a:solidFill>
                  <a:schemeClr val="tx1"/>
                </a:solidFill>
                <a:latin typeface="Times New Roman" pitchFamily="18" charset="0"/>
                <a:cs typeface="Times New Roman" pitchFamily="18" charset="0"/>
              </a:rPr>
              <a:t>қаңтарға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695232089"/>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Баймаганбетова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15229</TotalTime>
  <Words>533</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3418</cp:revision>
  <cp:lastPrinted>2021-07-01T07:38:07Z</cp:lastPrinted>
  <dcterms:created xsi:type="dcterms:W3CDTF">2018-03-27T06:03:00Z</dcterms:created>
  <dcterms:modified xsi:type="dcterms:W3CDTF">2025-01-08T06:58:41Z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