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5" d="100"/>
          <a:sy n="105" d="100"/>
        </p:scale>
        <p:origin x="570"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50745267"/>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№8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 altLang="zh-CN" sz="1200" b="1" i="1"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08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82969"/>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a:t>
            </a:r>
            <a:r>
              <a:rPr lang="kk-KZ" altLang="ru-RU" sz="1200" b="1" dirty="0">
                <a:latin typeface="Times New Roman" panose="02020603050405020304" pitchFamily="18" charset="0"/>
                <a:cs typeface="Times New Roman" panose="02020603050405020304" pitchFamily="18" charset="0"/>
              </a:rPr>
              <a:t>8</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қаңтар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12365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202</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09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08 қаңтар </a:t>
            </a:r>
            <a:r>
              <a:rPr lang="ru-RU" altLang="ru-RU" sz="1200" b="1" dirty="0" smtClean="0">
                <a:latin typeface="Times New Roman" panose="02020603050405020304" pitchFamily="18" charset="0"/>
                <a:cs typeface="Times New Roman" panose="02020603050405020304" pitchFamily="18" charset="0"/>
              </a:rPr>
              <a:t>2</a:t>
            </a:r>
            <a:r>
              <a:rPr lang="" altLang="ru-RU" sz="1200" b="1" dirty="0" smtClean="0">
                <a:latin typeface="Times New Roman" panose="02020603050405020304" pitchFamily="18" charset="0"/>
                <a:cs typeface="Times New Roman" panose="02020603050405020304" pitchFamily="18" charset="0"/>
              </a:rPr>
              <a:t>0</a:t>
            </a:r>
            <a:r>
              <a:rPr lang="ru-RU" altLang="ru-RU" sz="1200" b="1" dirty="0" smtClean="0">
                <a:latin typeface="Times New Roman" panose="02020603050405020304" pitchFamily="18" charset="0"/>
                <a:cs typeface="Times New Roman" panose="02020603050405020304" pitchFamily="18" charset="0"/>
              </a:rPr>
              <a:t>-</a:t>
            </a:r>
            <a:r>
              <a:rPr lang="ru-RU" altLang="ru-RU" sz="1200" b="1" dirty="0" err="1" smtClean="0">
                <a:latin typeface="Times New Roman" panose="02020603050405020304" pitchFamily="18" charset="0"/>
                <a:cs typeface="Times New Roman" panose="02020603050405020304" pitchFamily="18" charset="0"/>
              </a:rPr>
              <a:t>ден</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a:t>
            </a:r>
            <a:r>
              <a:rPr lang="kk-KZ" altLang="ru-RU" sz="1200" b="1" dirty="0">
                <a:latin typeface="Times New Roman" panose="02020603050405020304" pitchFamily="18" charset="0"/>
                <a:cs typeface="Times New Roman" panose="02020603050405020304" pitchFamily="18" charset="0"/>
              </a:rPr>
              <a:t>9</a:t>
            </a:r>
            <a:r>
              <a:rPr lang="ru-RU" altLang="ru-RU"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 altLang="ru-RU" sz="1200" b="1" dirty="0" smtClean="0">
                <a:latin typeface="Times New Roman" panose="02020603050405020304" pitchFamily="18" charset="0"/>
                <a:cs typeface="Times New Roman" panose="02020603050405020304" pitchFamily="18" charset="0"/>
              </a:rPr>
              <a:t>0</a:t>
            </a:r>
            <a:r>
              <a:rPr lang="ru-RU" altLang="ru-RU" sz="1200" b="1" dirty="0" smtClean="0">
                <a:latin typeface="Times New Roman" panose="02020603050405020304" pitchFamily="18" charset="0"/>
                <a:cs typeface="Times New Roman" panose="02020603050405020304" pitchFamily="18" charset="0"/>
              </a:rPr>
              <a:t>-</a:t>
            </a:r>
            <a:r>
              <a:rPr lang="ru-RU" altLang="ru-RU" sz="1200" b="1" dirty="0" err="1" smtClean="0">
                <a:latin typeface="Times New Roman" panose="02020603050405020304" pitchFamily="18" charset="0"/>
                <a:cs typeface="Times New Roman" panose="02020603050405020304" pitchFamily="18" charset="0"/>
              </a:rPr>
              <a:t>ге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 Б</a:t>
            </a:r>
            <a:r>
              <a:rPr lang="kk-KZ" sz="1200" dirty="0" smtClean="0">
                <a:solidFill>
                  <a:prstClr val="black"/>
                </a:solidFill>
                <a:latin typeface="Times New Roman" pitchFamily="18" charset="0"/>
                <a:cs typeface="Times New Roman" pitchFamily="18" charset="0"/>
              </a:rPr>
              <a:t>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түнде қар, бұрқасын. Солтүстік-батыстан </a:t>
            </a:r>
            <a:r>
              <a:rPr lang="kk-KZ" sz="1200" dirty="0" smtClean="0">
                <a:solidFill>
                  <a:prstClr val="black"/>
                </a:solidFill>
                <a:latin typeface="Times New Roman" pitchFamily="18" charset="0"/>
                <a:cs typeface="Times New Roman" pitchFamily="18" charset="0"/>
              </a:rPr>
              <a:t>соғатын жел </a:t>
            </a:r>
            <a:r>
              <a:rPr lang="kk-KZ" sz="1200" dirty="0" smtClean="0">
                <a:solidFill>
                  <a:prstClr val="black"/>
                </a:solidFill>
                <a:latin typeface="Times New Roman" pitchFamily="18" charset="0"/>
                <a:cs typeface="Times New Roman" pitchFamily="18" charset="0"/>
              </a:rPr>
              <a:t>оңтүстік-шығысқа </a:t>
            </a:r>
            <a:r>
              <a:rPr lang="kk-KZ" sz="1200" dirty="0" smtClean="0">
                <a:solidFill>
                  <a:prstClr val="black"/>
                </a:solidFill>
                <a:latin typeface="Times New Roman" pitchFamily="18" charset="0"/>
                <a:cs typeface="Times New Roman" pitchFamily="18" charset="0"/>
              </a:rPr>
              <a:t>ауысады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7-12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10</a:t>
            </a:r>
            <a:r>
              <a:rPr lang="kk-KZ" sz="1200" dirty="0" smtClean="0">
                <a:solidFill>
                  <a:prstClr val="black"/>
                </a:solidFill>
                <a:latin typeface="Times New Roman" pitchFamily="18" charset="0"/>
                <a:cs typeface="Times New Roman" pitchFamily="18" charset="0"/>
              </a:rPr>
              <a:t>-12°,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8-10° </a:t>
            </a:r>
            <a:r>
              <a:rPr lang="kk-KZ" sz="1200" dirty="0">
                <a:solidFill>
                  <a:prstClr val="black"/>
                </a:solidFill>
                <a:latin typeface="Times New Roman" pitchFamily="18" charset="0"/>
                <a:cs typeface="Times New Roman" pitchFamily="18" charset="0"/>
              </a:rPr>
              <a:t>аяз болады.</a:t>
            </a:r>
          </a:p>
          <a:p>
            <a:pPr lvl="0" algn="just">
              <a:spcBef>
                <a:spcPts val="0"/>
              </a:spcBef>
              <a:defRPr/>
            </a:pPr>
            <a:endParaRPr lang="en-US" altLang="ru-RU" sz="1200" b="1" dirty="0" smtClean="0">
              <a:latin typeface="Times New Roman" pitchFamily="18" charset="0"/>
              <a:cs typeface="Times New Roman" pitchFamily="18" charset="0"/>
            </a:endParaRPr>
          </a:p>
          <a:p>
            <a:pPr algn="ctr">
              <a:spcBef>
                <a:spcPts val="0"/>
              </a:spcBef>
              <a:defRPr/>
            </a:pPr>
            <a:r>
              <a:rPr lang="ru-RU" altLang="ru-RU" sz="1200" b="1" dirty="0" smtClean="0">
                <a:latin typeface="Times New Roman" pitchFamily="18" charset="0"/>
                <a:cs typeface="Times New Roman" pitchFamily="18" charset="0"/>
              </a:rPr>
              <a:t>202</a:t>
            </a:r>
            <a:r>
              <a:rPr lang="" altLang="ru-RU" sz="1200" b="1" dirty="0" smtClean="0">
                <a:latin typeface="Times New Roman" pitchFamily="18" charset="0"/>
                <a:cs typeface="Times New Roman" pitchFamily="18" charset="0"/>
              </a:rPr>
              <a:t>5</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10 қаңтарға</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kk-KZ" altLang="ru-RU" sz="1200" b="1" dirty="0" smtClean="0">
                <a:latin typeface="Times New Roman" pitchFamily="18" charset="0"/>
                <a:cs typeface="Times New Roman" pitchFamily="18" charset="0"/>
              </a:rPr>
              <a:t>0</a:t>
            </a:r>
            <a:r>
              <a:rPr lang="kk-KZ" altLang="ru-RU" sz="1200" b="1" dirty="0">
                <a:latin typeface="Times New Roman" pitchFamily="18" charset="0"/>
                <a:cs typeface="Times New Roman" pitchFamily="18" charset="0"/>
              </a:rPr>
              <a:t>9</a:t>
            </a:r>
            <a:r>
              <a:rPr lang="kk-KZ" altLang="ru-RU" sz="1200" b="1" dirty="0" smtClean="0">
                <a:latin typeface="Times New Roman" pitchFamily="18" charset="0"/>
                <a:cs typeface="Times New Roman" pitchFamily="18" charset="0"/>
              </a:rPr>
              <a:t>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a:t>
            </a:r>
            <a:r>
              <a:rPr lang="" sz="1200" b="1" dirty="0" smtClean="0">
                <a:latin typeface="Times New Roman" panose="02020603050405020304" pitchFamily="18" charset="0"/>
                <a:cs typeface="Times New Roman" panose="02020603050405020304" pitchFamily="18" charset="0"/>
              </a:rPr>
              <a:t>0</a:t>
            </a:r>
            <a:r>
              <a:rPr lang="ru-RU" sz="1200" b="1" dirty="0" smtClean="0">
                <a:latin typeface="Times New Roman" panose="02020603050405020304" pitchFamily="18" charset="0"/>
                <a:cs typeface="Times New Roman" panose="02020603050405020304" pitchFamily="18" charset="0"/>
              </a:rPr>
              <a:t>-</a:t>
            </a:r>
            <a:r>
              <a:rPr lang="ru-RU" sz="1200" b="1" dirty="0" err="1" smtClean="0">
                <a:latin typeface="Times New Roman" panose="02020603050405020304" pitchFamily="18" charset="0"/>
                <a:cs typeface="Times New Roman" panose="02020603050405020304" pitchFamily="18" charset="0"/>
              </a:rPr>
              <a:t>ден</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10 </a:t>
            </a:r>
            <a:r>
              <a:rPr lang="kk-KZ" sz="1200" b="1" dirty="0">
                <a:latin typeface="Times New Roman" panose="02020603050405020304" pitchFamily="18" charset="0"/>
                <a:cs typeface="Times New Roman" panose="02020603050405020304" pitchFamily="18" charset="0"/>
              </a:rPr>
              <a:t>қаңтар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a:t>
            </a:r>
            <a:r>
              <a:rPr lang="" sz="1200" b="1" dirty="0" smtClean="0">
                <a:latin typeface="Times New Roman" panose="02020603050405020304" pitchFamily="18" charset="0"/>
                <a:cs typeface="Times New Roman" panose="02020603050405020304" pitchFamily="18" charset="0"/>
              </a:rPr>
              <a:t>8</a:t>
            </a:r>
            <a:r>
              <a:rPr lang="ru-RU" sz="1200" b="1" dirty="0" smtClean="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қар, бұрақасын.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оңтүстік-шығыстан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5-10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10-12°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5023995" y="2355167"/>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11308" y="329606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704548300"/>
              </p:ext>
            </p:extLst>
          </p:nvPr>
        </p:nvGraphicFramePr>
        <p:xfrm>
          <a:off x="5018548" y="4144634"/>
          <a:ext cx="4691064" cy="187446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371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0,742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8404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1,681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8</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1,038</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32572" y="5932027"/>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Бухтоярова Л.А. / Эрнст Л.В.</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18345</TotalTime>
  <Words>570</Words>
  <Application>Microsoft Office PowerPoint</Application>
  <PresentationFormat>Лист A4 (210x297 мм)</PresentationFormat>
  <Paragraphs>91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3105</cp:revision>
  <cp:lastPrinted>2021-07-01T03:56:27Z</cp:lastPrinted>
  <dcterms:created xsi:type="dcterms:W3CDTF">2018-03-27T06:03:00Z</dcterms:created>
  <dcterms:modified xsi:type="dcterms:W3CDTF">2025-01-08T08:18:32Z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