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564313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508927"/>
          </a:xfrm>
          <a:prstGeom prst="rect">
            <a:avLst/>
          </a:prstGeom>
        </p:spPr>
        <p:txBody>
          <a:bodyPr wrap="square">
            <a:spAutoFit/>
          </a:bodyPr>
          <a:lstStyle/>
          <a:p>
            <a:pPr indent="182563" algn="ctr"/>
            <a:endParaRPr lang="kk-KZ" altLang="ru-RU" sz="13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09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08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қар жауады, жаяу бұрқасын күтіледі. Жел, күші 9-14, кей уақыттарда екпіні 15-20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11-13,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10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09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15-20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6-8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қаңтардың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7392385"/>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0.077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532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0.315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17745</TotalTime>
  <Words>579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3382</cp:revision>
  <cp:lastPrinted>2021-07-01T07:38:07Z</cp:lastPrinted>
  <dcterms:created xsi:type="dcterms:W3CDTF">2018-03-27T06:03:00Z</dcterms:created>
  <dcterms:modified xsi:type="dcterms:W3CDTF">2025-01-08T06:27:27Z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