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50062526"/>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№08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08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09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a:t>
            </a:r>
            <a:r>
              <a:rPr lang="ru-RU" sz="1100" dirty="0" err="1" smtClean="0">
                <a:latin typeface="Times New Roman" pitchFamily="18" charset="0"/>
                <a:cs typeface="Times New Roman" pitchFamily="18" charset="0"/>
              </a:rPr>
              <a:t>болады</a:t>
            </a:r>
            <a:r>
              <a:rPr lang="kk-KZ" sz="1100" dirty="0" smtClean="0">
                <a:latin typeface="Times New Roman" pitchFamily="18" charset="0"/>
                <a:cs typeface="Times New Roman" pitchFamily="18" charset="0"/>
              </a:rPr>
              <a:t>. Түнде және таңертең тұман түседі. Шығыстан жел соғады, күші 3-8 м/с. Ауа температурасы түнде 8-10 градус аяз, күндіз 2-4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p>
          <a:p>
            <a:pPr indent="182563" algn="ctr"/>
            <a:r>
              <a:rPr lang="kk-KZ" altLang="ru-RU" sz="1200" b="1" dirty="0" smtClean="0">
                <a:latin typeface="Times New Roman" pitchFamily="18" charset="0"/>
                <a:cs typeface="Times New Roman" pitchFamily="18" charset="0"/>
              </a:rPr>
              <a:t>10 қаңтарға</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2025 </a:t>
            </a:r>
            <a:r>
              <a:rPr lang="kk-KZ" altLang="ru-RU" sz="1200" b="1" dirty="0" smtClean="0">
                <a:latin typeface="Times New Roman" pitchFamily="18" charset="0"/>
                <a:cs typeface="Times New Roman" pitchFamily="18" charset="0"/>
              </a:rPr>
              <a:t>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09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10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тұман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3-8 м/с. Ауа температурасы 8-10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қаңтардан, </a:t>
            </a:r>
            <a:r>
              <a:rPr lang="ru-RU"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4438" y="350043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13993</TotalTime>
  <Words>584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3507</cp:revision>
  <cp:lastPrinted>2021-07-01T03:56:27Z</cp:lastPrinted>
  <dcterms:created xsi:type="dcterms:W3CDTF">2018-03-27T06:03:00Z</dcterms:created>
  <dcterms:modified xsi:type="dcterms:W3CDTF">2025-01-08T08:12:43Z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