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6826468"/>
              </p:ext>
            </p:extLst>
          </p:nvPr>
        </p:nvGraphicFramePr>
        <p:xfrm>
          <a:off x="200472" y="2485688"/>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8-13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20-22,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kk-KZ" sz="1200" dirty="0">
              <a:latin typeface="Times New Roman" panose="02020603050405020304" pitchFamily="18" charset="0"/>
              <a:cs typeface="Times New Roman" panose="02020603050405020304" pitchFamily="18" charset="0"/>
            </a:endParaRP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10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45597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6590148"/>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22338</TotalTime>
  <Words>562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4450</cp:revision>
  <cp:lastPrinted>2021-07-01T03:56:27Z</cp:lastPrinted>
  <dcterms:created xsi:type="dcterms:W3CDTF">2018-03-27T06:03:00Z</dcterms:created>
  <dcterms:modified xsi:type="dcterms:W3CDTF">2025-01-08T07:29:10Z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