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7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6448803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6965949"/>
              </p:ext>
            </p:extLst>
          </p:nvPr>
        </p:nvGraphicFramePr>
        <p:xfrm>
          <a:off x="4953000" y="3933056"/>
          <a:ext cx="4697413" cy="2762250"/>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09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09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Аздаған </a:t>
            </a:r>
            <a:r>
              <a:rPr lang="kk-KZ" sz="1200" dirty="0">
                <a:latin typeface="Times New Roman"/>
                <a:ea typeface="Times New Roman"/>
              </a:rPr>
              <a:t>бұлтты, жауын-шашынсыз. Оңтүстіктен, оңтүстік-шығыстан жел соғады, күші 9-14 м/с. Ауа температурасы түнде </a:t>
            </a:r>
            <a:r>
              <a:rPr lang="kk-KZ" sz="1200" dirty="0" smtClean="0">
                <a:latin typeface="Times New Roman"/>
                <a:ea typeface="Times New Roman"/>
              </a:rPr>
              <a:t>2-4 </a:t>
            </a:r>
            <a:r>
              <a:rPr lang="kk-KZ" sz="1200" dirty="0">
                <a:latin typeface="Times New Roman"/>
                <a:ea typeface="Times New Roman"/>
              </a:rPr>
              <a:t>аяз, күндіз </a:t>
            </a:r>
            <a:r>
              <a:rPr lang="kk-KZ" sz="1200" dirty="0" smtClean="0">
                <a:latin typeface="Times New Roman"/>
                <a:ea typeface="Times New Roman"/>
              </a:rPr>
              <a:t>0-2 жылы</a:t>
            </a:r>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09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10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a:ea typeface="Times New Roman"/>
              </a:rPr>
              <a:t>Аздаған 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smtClean="0">
                <a:latin typeface="Times New Roman"/>
                <a:ea typeface="Times New Roman"/>
              </a:rPr>
              <a:t>Оңтүстіктен </a:t>
            </a:r>
            <a:r>
              <a:rPr lang="kk-KZ" sz="1200" kern="1400" smtClean="0">
                <a:latin typeface="Times New Roman"/>
                <a:ea typeface="Times New Roman"/>
              </a:rPr>
              <a:t>жел </a:t>
            </a:r>
            <a:r>
              <a:rPr lang="kk-KZ" sz="1200" kern="1400" dirty="0">
                <a:latin typeface="Times New Roman"/>
                <a:ea typeface="Times New Roman"/>
              </a:rPr>
              <a:t>соғады, </a:t>
            </a:r>
            <a:r>
              <a:rPr lang="kk-KZ" sz="1200" kern="1400">
                <a:latin typeface="Times New Roman"/>
                <a:ea typeface="Times New Roman"/>
              </a:rPr>
              <a:t>күші </a:t>
            </a:r>
            <a:r>
              <a:rPr lang="kk-KZ" sz="1200" kern="140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2-4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24962</TotalTime>
  <Words>543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4200</cp:revision>
  <cp:lastPrinted>2023-02-06T06:57:51Z</cp:lastPrinted>
  <dcterms:created xsi:type="dcterms:W3CDTF">2018-03-27T06:03:00Z</dcterms:created>
  <dcterms:modified xsi:type="dcterms:W3CDTF">2025-01-08T08:28:45Z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