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2904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724322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09</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қантар  с. 20-ден 09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жаяу бұрқасын.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21-23, күндіз 6-8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жаяу бұрқасын</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 9-14,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36277</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5850</cp:revision>
  <cp:lastPrinted>2023-01-16T10:13:34Z</cp:lastPrinted>
  <dcterms:created xsi:type="dcterms:W3CDTF">2018-03-27T06:03:00Z</dcterms:created>
  <dcterms:modified xsi:type="dcterms:W3CDTF">2025-01-08T06:41:41Z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