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393929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08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algn="just"/>
            <a:endParaRPr lang="kk-KZ" sz="1200" dirty="0" smtClean="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899253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24084</TotalTime>
  <Words>548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4452</cp:revision>
  <cp:lastPrinted>2021-07-01T07:38:07Z</cp:lastPrinted>
  <dcterms:created xsi:type="dcterms:W3CDTF">2018-03-27T06:03:00Z</dcterms:created>
  <dcterms:modified xsi:type="dcterms:W3CDTF">2025-01-08T07:14:50Z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