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7744027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№09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января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11 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8120426"/>
              </p:ext>
            </p:extLst>
          </p:nvPr>
        </p:nvGraphicFramePr>
        <p:xfrm>
          <a:off x="4993576" y="4733142"/>
          <a:ext cx="4691064" cy="16316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10 января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09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10 января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9-14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 мороза,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мороза-1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9388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10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11 января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Небольшая облачность, без осадков.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9-14 м/с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6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581998565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С. </a:t>
                        </a:r>
                        <a:r>
                          <a:rPr lang="kk-KZ" altLang="x-none" sz="800" b="0" baseline="0" smtClean="0">
                            <a:latin typeface="Times New Roman" panose="02020603050405020304" pitchFamily="18" charset="0"/>
                            <a:cs typeface="+mn-cs"/>
                          </a:rPr>
                          <a:t>Баймаганбетова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14513</TotalTime>
  <Words>569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3317</cp:revision>
  <cp:lastPrinted>2021-07-01T03:56:27Z</cp:lastPrinted>
  <dcterms:created xsi:type="dcterms:W3CDTF">2018-03-27T06:03:00Z</dcterms:created>
  <dcterms:modified xsi:type="dcterms:W3CDTF">2025-01-09T07:00:25Z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