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10" d="100"/>
          <a:sy n="110" d="100"/>
        </p:scale>
        <p:origin x="-2250" y="-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3468879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2349933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небольшие осадки (дождь, снег). Гололед, туман.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южный, юго-восточный 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днем 1 мороза-1 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восточ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ный 9-14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0-2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28738</TotalTime>
  <Words>600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5336</cp:revision>
  <cp:lastPrinted>2021-07-01T03:56:27Z</cp:lastPrinted>
  <dcterms:created xsi:type="dcterms:W3CDTF">2018-03-27T06:03:00Z</dcterms:created>
  <dcterms:modified xsi:type="dcterms:W3CDTF">2025-01-09T06:21:13Z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