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54FBF6-3BF1-4AE7-8082-4BD3BFABE1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999819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4F93-F2FD-4E59-84A1-65718BDC3C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24FF6-9B33-4971-A5A4-FCB099DF49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79E36-D0FD-4849-A172-00FE55BDA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02D0B-4F18-4D2A-AA15-01EB588113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62863-6E20-4078-BBF5-C0B30EE49D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CC82B-260A-467D-8BCA-0BD9BACE4C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CE37E-F137-439C-89A3-BA2FD96BF8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7BF06-17B6-4066-B110-460536A1C0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8AC5-4464-4FEF-9D1F-AA1A1E63E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C4CD-58A9-4254-98A2-544CF3E15B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2DD95-EC25-4D36-9603-FE3E037F8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7D291C-15FE-444D-ACE4-98ED386155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0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Ночью и утром 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</a:t>
            </a:r>
            <a:r>
              <a:rPr lang="kk-KZ" sz="1100" dirty="0">
                <a:solidFill>
                  <a:schemeClr val="tx1"/>
                </a:solidFill>
              </a:rPr>
              <a:t>, на дорогах гололедица.</a:t>
            </a:r>
            <a:r>
              <a:rPr lang="ru-RU" sz="1100" dirty="0">
                <a:solidFill>
                  <a:schemeClr val="tx1"/>
                </a:solidFill>
              </a:rPr>
              <a:t> 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туман, на дорогах гололедица.</a:t>
            </a:r>
            <a:r>
              <a:rPr lang="ru-RU" sz="1100" dirty="0" smtClean="0">
                <a:solidFill>
                  <a:schemeClr val="tx1"/>
                </a:solidFill>
              </a:rPr>
              <a:t> Ветер 0-5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154768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09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23182</TotalTime>
  <Words>785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5453</cp:revision>
  <cp:lastPrinted>2021-07-01T09:11:30Z</cp:lastPrinted>
  <dcterms:created xsi:type="dcterms:W3CDTF">2018-03-27T06:03:00Z</dcterms:created>
  <dcterms:modified xsi:type="dcterms:W3CDTF">2025-01-09T06:47:07Z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