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20" d="100"/>
          <a:sy n="120" d="100"/>
        </p:scale>
        <p:origin x="-1872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№09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января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008" y="2060848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10 января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11 </a:t>
            </a:r>
            <a:r>
              <a:rPr lang="ru-RU" altLang="en-US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84448804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749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54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5025008" y="260648"/>
            <a:ext cx="4759800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10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января 2025 г.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января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10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января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indent="180975" algn="just">
              <a:tabLst>
                <a:tab pos="180975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Облачно,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снег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, метель. В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етер юго-западный 15-20, порывы 23-28 м/с.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Температура воздуха ночью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7-9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4-6 мороза.</a:t>
            </a:r>
          </a:p>
          <a:p>
            <a:pPr indent="180975" algn="ctr">
              <a:tabLst>
                <a:tab pos="180975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11 января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10 января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11 янва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юго-западный9-14 м/с. Температура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воздуха 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10-12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мороза.</a:t>
            </a:r>
          </a:p>
          <a:p>
            <a:pPr indent="180975" algn="just"/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А.Айтуарова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17734</TotalTime>
  <Words>586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5999</cp:revision>
  <cp:lastPrinted>2021-07-01T03:56:27Z</cp:lastPrinted>
  <dcterms:created xsi:type="dcterms:W3CDTF">2018-03-27T06:03:00Z</dcterms:created>
  <dcterms:modified xsi:type="dcterms:W3CDTF">2025-01-09T08:27:32Z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