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1" d="100"/>
          <a:sy n="81" d="100"/>
        </p:scale>
        <p:origin x="658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48642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6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снег, метель. Ветер юго-западный 9-14 м/с. Температура воздуха ночью 5-7, днем 3-5 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11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снег, метель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05358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января, ночью 11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39084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6084</cp:revision>
  <cp:lastPrinted>2021-11-30T05:55:24Z</cp:lastPrinted>
  <dcterms:created xsi:type="dcterms:W3CDTF">2018-03-27T06:03:00Z</dcterms:created>
  <dcterms:modified xsi:type="dcterms:W3CDTF">2025-01-09T07:36:28Z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