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8259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11-13, днем 5-7 мороза.</a:t>
            </a:r>
            <a:endParaRPr lang="kk-KZ" sz="120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северо-западный 7-12 м/с. Температура воздуха ночью 16-18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04890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22502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4451</cp:revision>
  <cp:lastPrinted>2021-07-01T03:56:27Z</cp:lastPrinted>
  <dcterms:created xsi:type="dcterms:W3CDTF">2018-03-27T06:03:00Z</dcterms:created>
  <dcterms:modified xsi:type="dcterms:W3CDTF">2025-01-09T08:21:13Z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