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99484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снег. Низовая метель. Ветер юго-восточный, южный 5-10,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5816" y="22610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5643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19078</TotalTime>
  <Words>620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3125</cp:revision>
  <cp:lastPrinted>2021-07-01T03:56:27Z</cp:lastPrinted>
  <dcterms:created xsi:type="dcterms:W3CDTF">2018-03-27T06:03:00Z</dcterms:created>
  <dcterms:modified xsi:type="dcterms:W3CDTF">2025-01-09T08:13:30Z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