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343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00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снег. Низовая метель.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15-20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7-9, днем 5-7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5218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21676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2021-07-01T03:56:27Z</cp:lastPrinted>
  <dcterms:created xsi:type="dcterms:W3CDTF">2018-03-27T06:03:00Z</dcterms:created>
  <dcterms:modified xsi:type="dcterms:W3CDTF">2025-01-09T08:55:17Z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