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486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1206209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7-12 м/с. Температура воздуха ночью 11-13, днем 5-7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16-18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087962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25162</TotalTime>
  <Words>644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4593</cp:revision>
  <cp:lastPrinted>2021-07-01T03:56:27Z</cp:lastPrinted>
  <dcterms:created xsi:type="dcterms:W3CDTF">2018-03-27T06:03:00Z</dcterms:created>
  <dcterms:modified xsi:type="dcterms:W3CDTF">2025-01-09T08:23:27Z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