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0074209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0676567"/>
              </p:ext>
            </p:extLst>
          </p:nvPr>
        </p:nvGraphicFramePr>
        <p:xfrm>
          <a:off x="4993576" y="4733142"/>
          <a:ext cx="4691064" cy="163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10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11 января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мороза,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9388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11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12 января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9-14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8-10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6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581998565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Баймаганбетова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14513</TotalTime>
  <Words>567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3320</cp:revision>
  <cp:lastPrinted>2021-07-01T03:56:27Z</cp:lastPrinted>
  <dcterms:created xsi:type="dcterms:W3CDTF">2018-03-27T06:03:00Z</dcterms:created>
  <dcterms:modified xsi:type="dcterms:W3CDTF">2025-01-10T06:41:56Z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