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3623" y="215900"/>
            <a:ext cx="49450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Ночью и утром </a:t>
            </a:r>
            <a:r>
              <a:rPr lang="kk-KZ" sz="1100" dirty="0" smtClean="0">
                <a:solidFill>
                  <a:schemeClr val="tx1"/>
                </a:solidFill>
              </a:rPr>
              <a:t> на дорогах гололедица.</a:t>
            </a:r>
            <a:r>
              <a:rPr lang="ru-RU" sz="1100" dirty="0" smtClean="0">
                <a:solidFill>
                  <a:schemeClr val="tx1"/>
                </a:solidFill>
              </a:rPr>
              <a:t> Ветер 0-5 м/с. Температура воздуха ночью 8-10 мороза, днем 0-2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Ночью и утром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smtClean="0">
                <a:solidFill>
                  <a:schemeClr val="tx1"/>
                </a:solidFill>
              </a:rPr>
              <a:t>, </a:t>
            </a:r>
            <a:r>
              <a:rPr lang="kk-KZ" sz="1100" smtClean="0">
                <a:solidFill>
                  <a:schemeClr val="tx1"/>
                </a:solidFill>
              </a:rPr>
              <a:t>на </a:t>
            </a:r>
            <a:r>
              <a:rPr lang="kk-KZ" sz="1100" dirty="0" smtClean="0">
                <a:solidFill>
                  <a:schemeClr val="tx1"/>
                </a:solidFill>
              </a:rPr>
              <a:t>дорогах гололедица.</a:t>
            </a:r>
            <a:r>
              <a:rPr lang="ru-RU" sz="1100" dirty="0" smtClean="0">
                <a:solidFill>
                  <a:schemeClr val="tx1"/>
                </a:solidFill>
              </a:rPr>
              <a:t> Ветер 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818136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23203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5457</cp:revision>
  <cp:lastPrinted>2021-07-01T09:11:30Z</cp:lastPrinted>
  <dcterms:created xsi:type="dcterms:W3CDTF">2018-03-27T06:03:00Z</dcterms:created>
  <dcterms:modified xsi:type="dcterms:W3CDTF">2025-01-10T06:36:56Z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