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5947635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11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января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января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января 2024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юго-западный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3-5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января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8829138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0.301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0.425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января, ночью 12 января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25209</TotalTime>
  <Words>584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4439</cp:revision>
  <cp:lastPrinted>2021-07-01T03:56:27Z</cp:lastPrinted>
  <dcterms:created xsi:type="dcterms:W3CDTF">2018-03-27T06:03:00Z</dcterms:created>
  <dcterms:modified xsi:type="dcterms:W3CDTF">2025-01-10T07:09:25Z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