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7012016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5-10 м/с. Температура воздуха ночью 12-14, днем 8-10 мороза.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с переходом на юго-западный 5-10 м/с. Температура воздуха ночью 13-15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233275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Рахметова 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22555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4455</cp:revision>
  <cp:lastPrinted>2021-07-01T03:56:27Z</cp:lastPrinted>
  <dcterms:created xsi:type="dcterms:W3CDTF">2018-03-27T06:03:00Z</dcterms:created>
  <dcterms:modified xsi:type="dcterms:W3CDTF">2025-01-10T07:12:25Z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