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3504" y="-16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7162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 9-11, днем 5-7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12 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 10-12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17736</TotalTime>
  <Words>633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6002</cp:revision>
  <cp:lastPrinted>2021-07-01T03:56:27Z</cp:lastPrinted>
  <dcterms:created xsi:type="dcterms:W3CDTF">2018-03-27T06:03:00Z</dcterms:created>
  <dcterms:modified xsi:type="dcterms:W3CDTF">2025-01-10T07:28:35Z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