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83767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101января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юго-восточный 0-5 м/с. Температура воздуха 10-12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92072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39535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5364</cp:revision>
  <cp:lastPrinted>2021-02-03T11:37:00Z</cp:lastPrinted>
  <dcterms:created xsi:type="dcterms:W3CDTF">2018-03-27T06:03:00Z</dcterms:created>
  <dcterms:modified xsi:type="dcterms:W3CDTF">2025-01-10T08:47:42Z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