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168999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296748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небольшой снег, поземок. Ветер юго-западный 9-14 м/с. Температура воздуха ночью и днем 5-7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12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8572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января, ночью 12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39110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6090</cp:revision>
  <cp:lastPrinted>2021-11-30T05:55:24Z</cp:lastPrinted>
  <dcterms:created xsi:type="dcterms:W3CDTF">2018-03-27T06:03:00Z</dcterms:created>
  <dcterms:modified xsi:type="dcterms:W3CDTF">2025-01-10T07:09:01Z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