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240022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519252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ru-RU" altLang="ru-RU" sz="1100" b="1" kern="1400" dirty="0">
                <a:solidFill>
                  <a:prstClr val="black"/>
                </a:solidFill>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10 қантар  с. 20-ден 11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түнде және таңертең аздаған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жаяу бұрқасын.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түнде жене күндіз 5-7 аяз.</a:t>
            </a:r>
          </a:p>
          <a:p>
            <a:pPr algn="ctr"/>
            <a:r>
              <a:rPr lang="ru-RU" sz="1100" b="1" kern="1400"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cs typeface="Times New Roman" panose="02020603050405020304" pitchFamily="18" charset="0"/>
              </a:rPr>
              <a:t>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9-14</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36300</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5857</cp:revision>
  <cp:lastPrinted>2023-01-16T10:13:34Z</cp:lastPrinted>
  <dcterms:created xsi:type="dcterms:W3CDTF">2018-03-27T06:03:00Z</dcterms:created>
  <dcterms:modified xsi:type="dcterms:W3CDTF">2025-01-10T07:08:49Z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