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94"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1313958"/>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2004" y="265753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873612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11</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11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52742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smtClean="0">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30032</TotalTime>
  <Words>581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3714</cp:revision>
  <cp:lastPrinted>2021-07-01T07:38:07Z</cp:lastPrinted>
  <dcterms:created xsi:type="dcterms:W3CDTF">2018-03-27T06:03:00Z</dcterms:created>
  <dcterms:modified xsi:type="dcterms:W3CDTF">2025-01-10T06:10:41Z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