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819438595"/>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қаңтар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696965949"/>
              </p:ext>
            </p:extLst>
          </p:nvPr>
        </p:nvGraphicFramePr>
        <p:xfrm>
          <a:off x="4953000" y="3933056"/>
          <a:ext cx="4697413" cy="2762250"/>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10 қаңтарға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11 қаңтарға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11 </a:t>
            </a:r>
            <a:r>
              <a:rPr lang="kk-KZ" altLang="ru-RU" sz="1200" b="1" dirty="0" smtClean="0">
                <a:latin typeface="Times New Roman" pitchFamily="18" charset="0"/>
                <a:cs typeface="Times New Roman" pitchFamily="18" charset="0"/>
              </a:rPr>
              <a:t>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dirty="0" smtClean="0">
                <a:latin typeface="Times New Roman"/>
                <a:ea typeface="Times New Roman"/>
              </a:rPr>
              <a:t>Ашық</a:t>
            </a:r>
            <a:r>
              <a:rPr lang="kk-KZ" sz="1200" dirty="0">
                <a:latin typeface="Times New Roman"/>
                <a:ea typeface="Times New Roman"/>
              </a:rPr>
              <a:t>, жауын-шашынсыз. Оңтүстік-шығыстан жел соғады, күші 5-10 м/с. Ауа температурасы түнде 2-4 аяз, күндіз 1-3 жылы.</a:t>
            </a:r>
            <a:r>
              <a:rPr lang="kk-KZ" sz="1200" dirty="0">
                <a:latin typeface="Times New Roman"/>
                <a:ea typeface="Times New Roman"/>
              </a:rPr>
              <a:t>	</a:t>
            </a:r>
            <a:endParaRPr lang="kk-KZ" sz="1200" dirty="0" smtClean="0">
              <a:latin typeface="Times New Roman"/>
              <a:ea typeface="Times New Roman"/>
            </a:endParaRPr>
          </a:p>
          <a:p>
            <a:pPr algn="just" eaLnBrk="1" hangingPunct="1"/>
            <a:r>
              <a:rPr lang="kk-KZ" sz="1200" dirty="0">
                <a:latin typeface="Times New Roman"/>
                <a:ea typeface="Times New Roman"/>
              </a:rPr>
              <a:t>	</a:t>
            </a:r>
            <a:endParaRPr lang="kk-KZ" sz="1200" b="1" dirty="0" smtClean="0">
              <a:solidFill>
                <a:srgbClr val="000000"/>
              </a:solidFill>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11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12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a:latin typeface="Times New Roman"/>
                <a:ea typeface="Times New Roman"/>
              </a:rPr>
              <a:t>Аздаған бұлтты</a:t>
            </a:r>
            <a:r>
              <a:rPr lang="kk-KZ" sz="1200" kern="1400" dirty="0" smtClean="0">
                <a:solidFill>
                  <a:srgbClr val="000000"/>
                </a:solidFill>
                <a:latin typeface="Times New Roman"/>
                <a:ea typeface="Times New Roman"/>
              </a:rPr>
              <a:t>,</a:t>
            </a:r>
            <a:r>
              <a:rPr lang="kk-KZ" sz="1200" kern="1400" dirty="0" smtClean="0">
                <a:latin typeface="Times New Roman"/>
                <a:ea typeface="Times New Roman"/>
              </a:rPr>
              <a:t> </a:t>
            </a:r>
            <a:r>
              <a:rPr lang="kk-KZ" sz="1200" kern="1400" dirty="0" smtClean="0">
                <a:solidFill>
                  <a:srgbClr val="000000"/>
                </a:solidFill>
                <a:latin typeface="Times New Roman"/>
                <a:ea typeface="Times New Roman"/>
              </a:rPr>
              <a:t>жауын-шашынсыз. </a:t>
            </a:r>
            <a:r>
              <a:rPr lang="kk-KZ" sz="1200" dirty="0" smtClean="0">
                <a:latin typeface="Times New Roman"/>
                <a:ea typeface="Times New Roman"/>
              </a:rPr>
              <a:t>Оңтүстік-шығыстан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5-10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3-5 </a:t>
            </a:r>
            <a:r>
              <a:rPr lang="kk-KZ" sz="1200" kern="1400" dirty="0" smtClean="0">
                <a:latin typeface="Times New Roman"/>
                <a:ea typeface="Times New Roman"/>
              </a:rPr>
              <a:t>аяз.</a:t>
            </a:r>
            <a:endParaRPr lang="kk-KZ" sz="1200" kern="1400" dirty="0">
              <a:solidFill>
                <a:srgbClr val="000000"/>
              </a:solidFill>
              <a:latin typeface="Times New Roman"/>
              <a:ea typeface="Times New Roman"/>
            </a:endParaRPr>
          </a:p>
        </p:txBody>
      </p:sp>
      <p:sp>
        <p:nvSpPr>
          <p:cNvPr id="20" name="TextBox 13"/>
          <p:cNvSpPr txBox="1"/>
          <p:nvPr/>
        </p:nvSpPr>
        <p:spPr>
          <a:xfrm>
            <a:off x="5027535" y="3184091"/>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7458" y="2353094"/>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24965</TotalTime>
  <Words>540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4203</cp:revision>
  <cp:lastPrinted>2023-02-06T06:57:51Z</cp:lastPrinted>
  <dcterms:created xsi:type="dcterms:W3CDTF">2018-03-27T06:03:00Z</dcterms:created>
  <dcterms:modified xsi:type="dcterms:W3CDTF">2025-01-10T07:55:34Z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