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11414663"/>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10</a:t>
                      </a:r>
                      <a:r>
                        <a:rPr lang="ru-RU" altLang="x-none" sz="1200" b="1" i="1"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1824" y="115888"/>
            <a:ext cx="5004205"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a:t>
            </a:r>
            <a:r>
              <a:rPr lang="kk-KZ" altLang="ru-RU" sz="1200" b="1" dirty="0" smtClean="0">
                <a:latin typeface="Times New Roman" panose="02020603050405020304" pitchFamily="18" charset="0"/>
                <a:cs typeface="Times New Roman" panose="02020603050405020304" pitchFamily="18" charset="0"/>
              </a:rPr>
              <a:t>11</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11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5-10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7-9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algn="ctr"/>
            <a:endParaRPr lang="kk-KZ" altLang="ru-RU" sz="1150" b="1" smtClean="0">
              <a:latin typeface="Times New Roman" panose="02020603050405020304" pitchFamily="18" charset="0"/>
              <a:cs typeface="Times New Roman" panose="02020603050405020304" pitchFamily="18" charset="0"/>
            </a:endParaRPr>
          </a:p>
          <a:p>
            <a:pPr algn="ctr"/>
            <a:r>
              <a:rPr lang="kk-KZ" altLang="ru-RU" sz="1150" b="1" smtClean="0">
                <a:latin typeface="Times New Roman" panose="02020603050405020304" pitchFamily="18" charset="0"/>
                <a:cs typeface="Times New Roman" panose="02020603050405020304" pitchFamily="18" charset="0"/>
              </a:rPr>
              <a:t>12 </a:t>
            </a:r>
            <a:r>
              <a:rPr lang="kk-KZ" altLang="ru-RU" sz="1150" b="1" dirty="0">
                <a:latin typeface="Times New Roman" panose="02020603050405020304" pitchFamily="18" charset="0"/>
                <a:cs typeface="Times New Roman" panose="02020603050405020304" pitchFamily="18" charset="0"/>
              </a:rPr>
              <a:t>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11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12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10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6309" y="257916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58437764"/>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23025</TotalTime>
  <Words>502</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4368</cp:revision>
  <cp:lastPrinted>2021-07-01T07:38:07Z</cp:lastPrinted>
  <dcterms:created xsi:type="dcterms:W3CDTF">2018-03-27T06:03:00Z</dcterms:created>
  <dcterms:modified xsi:type="dcterms:W3CDTF">2025-01-10T07:12:51Z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