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792109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614040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626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Жел 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a:t>
            </a:r>
            <a:r>
              <a:rPr lang="ru-RU" sz="120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12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69523208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15230</TotalTime>
  <Words>530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3424</cp:revision>
  <cp:lastPrinted>2021-07-01T07:38:07Z</cp:lastPrinted>
  <dcterms:created xsi:type="dcterms:W3CDTF">2018-03-27T06:03:00Z</dcterms:created>
  <dcterms:modified xsi:type="dcterms:W3CDTF">2025-01-10T06:42:13Z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