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66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9845247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10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23658"/>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1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10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және таңертең қар. </a:t>
            </a:r>
            <a:r>
              <a:rPr lang="ru-RU" sz="1200" dirty="0" err="1" smtClean="0">
                <a:solidFill>
                  <a:prstClr val="black"/>
                </a:solidFill>
                <a:latin typeface="Times New Roman" pitchFamily="18" charset="0"/>
                <a:cs typeface="Times New Roman" pitchFamily="18" charset="0"/>
              </a:rPr>
              <a:t>Оң</a:t>
            </a:r>
            <a:r>
              <a:rPr lang="ru-RU" sz="1200" dirty="0" err="1" smtClean="0">
                <a:solidFill>
                  <a:prstClr val="black"/>
                </a:solidFill>
                <a:latin typeface="Times New Roman" pitchFamily="18" charset="0"/>
                <a:cs typeface="Times New Roman" pitchFamily="18" charset="0"/>
              </a:rPr>
              <a:t>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соғатын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оңтүстік-батысқа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ауысады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5-10 м/с</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9-11</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4-6</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болады.</a:t>
            </a:r>
          </a:p>
          <a:p>
            <a:pPr algn="just">
              <a:spcBef>
                <a:spcPts val="0"/>
              </a:spcBef>
              <a:defRPr/>
            </a:pPr>
            <a:endParaRPr lang="kk-KZ" sz="12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қаңтарға</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1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a:t>
            </a:r>
            <a:r>
              <a:rPr lang="kk-KZ" sz="1200" b="1" dirty="0">
                <a:latin typeface="Times New Roman" panose="02020603050405020304" pitchFamily="18" charset="0"/>
                <a:cs typeface="Times New Roman" panose="02020603050405020304" pitchFamily="18" charset="0"/>
              </a:rPr>
              <a:t>2</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оңтүстік-шығыстан соғады, күші </a:t>
            </a:r>
            <a:r>
              <a:rPr lang="kk-KZ" sz="1200" dirty="0" smtClean="0">
                <a:solidFill>
                  <a:prstClr val="black"/>
                </a:solidFill>
                <a:latin typeface="Times New Roman" pitchFamily="18" charset="0"/>
                <a:cs typeface="Times New Roman" pitchFamily="18" charset="0"/>
              </a:rPr>
              <a:t>1-6</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13-15</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53955647"/>
              </p:ext>
            </p:extLst>
          </p:nvPr>
        </p:nvGraphicFramePr>
        <p:xfrm>
          <a:off x="5033957" y="3974186"/>
          <a:ext cx="4671571" cy="226312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1992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0,398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0,379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0,253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22" name="TextBox 13"/>
          <p:cNvSpPr txBox="1"/>
          <p:nvPr/>
        </p:nvSpPr>
        <p:spPr>
          <a:xfrm>
            <a:off x="5025122" y="228653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5025122" y="317603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a:solidFill>
                  <a:srgbClr val="000000"/>
                </a:solidFill>
                <a:latin typeface="Times New Roman" panose="02020603050405020304" pitchFamily="18" charset="0"/>
                <a:cs typeface="Times New Roman" panose="02020603050405020304" pitchFamily="18" charset="0"/>
              </a:rPr>
              <a:t>Өскемен қаласында атмосфералық ауаның жай-күйін бақылау жағалауы атмосфералық ауаның ластану деңгейін бақылайтын 10 бекетте жүргізіледі:</a:t>
            </a:r>
          </a:p>
          <a:p>
            <a:pPr algn="just"/>
            <a:r>
              <a:rPr lang="ru-RU" altLang="ru-RU" sz="1200">
                <a:solidFill>
                  <a:srgbClr val="000000"/>
                </a:solidFill>
                <a:latin typeface="Times New Roman" panose="02020603050405020304" pitchFamily="18" charset="0"/>
                <a:cs typeface="Times New Roman" panose="02020603050405020304" pitchFamily="18" charset="0"/>
              </a:rPr>
              <a:t>№ 1 бекет-Рабочая көшесі, 6</a:t>
            </a:r>
          </a:p>
          <a:p>
            <a:pPr algn="just"/>
            <a:r>
              <a:rPr lang="ru-RU" altLang="ru-RU" sz="1200">
                <a:solidFill>
                  <a:srgbClr val="000000"/>
                </a:solidFill>
                <a:latin typeface="Times New Roman" panose="02020603050405020304" pitchFamily="18" charset="0"/>
                <a:cs typeface="Times New Roman" panose="02020603050405020304" pitchFamily="18" charset="0"/>
              </a:rPr>
              <a:t>№ 4 бекет-Широкая көшесі, 44</a:t>
            </a:r>
          </a:p>
          <a:p>
            <a:pPr algn="just"/>
            <a:r>
              <a:rPr lang="ru-RU" altLang="ru-RU" sz="1200">
                <a:solidFill>
                  <a:srgbClr val="000000"/>
                </a:solidFill>
                <a:latin typeface="Times New Roman" panose="02020603050405020304" pitchFamily="18" charset="0"/>
                <a:cs typeface="Times New Roman" panose="02020603050405020304" pitchFamily="18" charset="0"/>
              </a:rPr>
              <a:t>№ 5 бекет-қ. Қайсенов көшесі, 30</a:t>
            </a:r>
          </a:p>
          <a:p>
            <a:pPr algn="just"/>
            <a:r>
              <a:rPr lang="ru-RU" altLang="ru-RU" sz="1200">
                <a:solidFill>
                  <a:srgbClr val="000000"/>
                </a:solidFill>
                <a:latin typeface="Times New Roman" panose="02020603050405020304" pitchFamily="18" charset="0"/>
                <a:cs typeface="Times New Roman" panose="02020603050405020304" pitchFamily="18" charset="0"/>
              </a:rPr>
              <a:t>№ 6 бекет-Н.Назарбаев да</a:t>
            </a:r>
            <a:r>
              <a:rPr lang="kk-KZ" altLang="ru-RU" sz="120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a:solidFill>
                  <a:srgbClr val="000000"/>
                </a:solidFill>
                <a:latin typeface="Times New Roman" panose="02020603050405020304" pitchFamily="18" charset="0"/>
                <a:cs typeface="Times New Roman" panose="02020603050405020304" pitchFamily="18" charset="0"/>
              </a:rPr>
              <a:t>№ 7 бекет-Мұхамеджан Тынышпаев к-сі, 126</a:t>
            </a:r>
          </a:p>
          <a:p>
            <a:pPr algn="just"/>
            <a:r>
              <a:rPr lang="ru-RU" altLang="ru-RU" sz="1200">
                <a:solidFill>
                  <a:srgbClr val="000000"/>
                </a:solidFill>
                <a:latin typeface="Times New Roman" panose="02020603050405020304" pitchFamily="18" charset="0"/>
                <a:cs typeface="Times New Roman" panose="02020603050405020304" pitchFamily="18" charset="0"/>
              </a:rPr>
              <a:t>№ 8 бекет-Егоров к - сі, 6</a:t>
            </a:r>
          </a:p>
          <a:p>
            <a:pPr algn="just"/>
            <a:r>
              <a:rPr lang="ru-RU" altLang="ru-RU" sz="1200">
                <a:solidFill>
                  <a:srgbClr val="000000"/>
                </a:solidFill>
                <a:latin typeface="Times New Roman" panose="02020603050405020304" pitchFamily="18" charset="0"/>
                <a:cs typeface="Times New Roman" panose="02020603050405020304" pitchFamily="18" charset="0"/>
              </a:rPr>
              <a:t>№ 11 бекет-Утепов көшесі, 37</a:t>
            </a:r>
          </a:p>
          <a:p>
            <a:pPr algn="just"/>
            <a:r>
              <a:rPr lang="ru-RU" altLang="ru-RU" sz="1200">
                <a:solidFill>
                  <a:srgbClr val="000000"/>
                </a:solidFill>
                <a:latin typeface="Times New Roman" panose="02020603050405020304" pitchFamily="18" charset="0"/>
                <a:cs typeface="Times New Roman" panose="02020603050405020304" pitchFamily="18" charset="0"/>
              </a:rPr>
              <a:t>№ 12 бекет-қ. Сәтпаев даңғылы, 12</a:t>
            </a:r>
          </a:p>
          <a:p>
            <a:pPr algn="just"/>
            <a:r>
              <a:rPr lang="ru-RU" altLang="ru-RU" sz="1200">
                <a:solidFill>
                  <a:srgbClr val="000000"/>
                </a:solidFill>
                <a:latin typeface="Times New Roman" panose="02020603050405020304" pitchFamily="18" charset="0"/>
                <a:cs typeface="Times New Roman" panose="02020603050405020304" pitchFamily="18" charset="0"/>
              </a:rPr>
              <a:t>№ 2 бекет-Лев Толстой к-сі, 18</a:t>
            </a:r>
          </a:p>
          <a:p>
            <a:pPr algn="just"/>
            <a:r>
              <a:rPr lang="ru-RU" altLang="ru-RU" sz="1200">
                <a:solidFill>
                  <a:srgbClr val="000000"/>
                </a:solidFill>
                <a:latin typeface="Times New Roman" panose="02020603050405020304" pitchFamily="18" charset="0"/>
                <a:cs typeface="Times New Roman" panose="02020603050405020304" pitchFamily="18" charset="0"/>
              </a:rPr>
              <a:t>№ 3 бекет- Сер</a:t>
            </a:r>
            <a:r>
              <a:rPr lang="kk-KZ" altLang="ru-RU" sz="1200">
                <a:solidFill>
                  <a:srgbClr val="000000"/>
                </a:solidFill>
                <a:latin typeface="Times New Roman" panose="02020603050405020304" pitchFamily="18" charset="0"/>
                <a:cs typeface="Times New Roman" panose="02020603050405020304" pitchFamily="18" charset="0"/>
              </a:rPr>
              <a:t>ікбаев </a:t>
            </a:r>
            <a:r>
              <a:rPr lang="ru-RU" altLang="ru-RU" sz="1200">
                <a:solidFill>
                  <a:srgbClr val="000000"/>
                </a:solidFill>
                <a:latin typeface="Times New Roman" panose="02020603050405020304" pitchFamily="18" charset="0"/>
                <a:cs typeface="Times New Roman" panose="02020603050405020304" pitchFamily="18" charset="0"/>
              </a:rPr>
              <a:t>көшесі, 19</a:t>
            </a:r>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err="1">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a:solidFill>
                  <a:srgbClr val="000000"/>
                </a:solidFill>
                <a:latin typeface="Times New Roman" panose="02020603050405020304" pitchFamily="18" charset="0"/>
                <a:cs typeface="Times New Roman" panose="02020603050405020304" pitchFamily="18" charset="0"/>
              </a:rPr>
              <a:t> А.Т. /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20654</TotalTime>
  <Words>642</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3296</cp:revision>
  <cp:lastPrinted>2021-07-01T03:56:27Z</cp:lastPrinted>
  <dcterms:created xsi:type="dcterms:W3CDTF">2018-03-27T06:03:00Z</dcterms:created>
  <dcterms:modified xsi:type="dcterms:W3CDTF">2025-01-10T07:30:13Z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