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6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009163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1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қаңтар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соғатын жел оңтүстік-батысқа ауысады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9-11</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p>
          <a:p>
            <a:pPr lvl="0" algn="just">
              <a:spcBef>
                <a:spcPts val="0"/>
              </a:spcBef>
              <a:defRPr/>
            </a:pPr>
            <a:endParaRPr lang="en-US"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smtClean="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1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0</a:t>
            </a:r>
            <a:r>
              <a:rPr lang="ru-RU" sz="1200" b="1" dirty="0" smtClean="0">
                <a:latin typeface="Times New Roman" panose="02020603050405020304" pitchFamily="18" charset="0"/>
                <a:cs typeface="Times New Roman" panose="02020603050405020304" pitchFamily="18" charset="0"/>
              </a:rPr>
              <a:t>-</a:t>
            </a:r>
            <a:r>
              <a:rPr lang="ru-RU" sz="1200" b="1" dirty="0" err="1" smtClean="0">
                <a:latin typeface="Times New Roman" panose="02020603050405020304" pitchFamily="18" charset="0"/>
                <a:cs typeface="Times New Roman" panose="02020603050405020304" pitchFamily="18" charset="0"/>
              </a:rPr>
              <a:t>ден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Жел 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551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33586018"/>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Иманғабасова А.Т. /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18357</TotalTime>
  <Words>567</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3113</cp:revision>
  <cp:lastPrinted>2021-07-01T03:56:27Z</cp:lastPrinted>
  <dcterms:created xsi:type="dcterms:W3CDTF">2018-03-27T06:03:00Z</dcterms:created>
  <dcterms:modified xsi:type="dcterms:W3CDTF">2025-01-10T07:39:25Z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