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6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323720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38" y="2053638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7184" y="318007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161191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19084</TotalTime>
  <Words>619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3131</cp:revision>
  <cp:lastPrinted>2021-07-01T03:56:27Z</cp:lastPrinted>
  <dcterms:created xsi:type="dcterms:W3CDTF">2018-03-27T06:03:00Z</dcterms:created>
  <dcterms:modified xsi:type="dcterms:W3CDTF">2025-01-11T07:29:53Z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