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558556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западный 5-10 м/с. Температура воздуха ночью 10-12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986096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ночью 13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39112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6093</cp:revision>
  <cp:lastPrinted>2021-11-30T05:55:24Z</cp:lastPrinted>
  <dcterms:created xsi:type="dcterms:W3CDTF">2018-03-27T06:03:00Z</dcterms:created>
  <dcterms:modified xsi:type="dcterms:W3CDTF">2025-01-11T06:17:43Z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