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525610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января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3046" y="244588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365748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18630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3094</cp:revision>
  <cp:lastPrinted>2021-10-14T11:15:53Z</cp:lastPrinted>
  <dcterms:created xsi:type="dcterms:W3CDTF">2018-03-27T06:03:00Z</dcterms:created>
  <dcterms:modified xsi:type="dcterms:W3CDTF">2025-01-11T07:34:53Z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