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>
        <p:scale>
          <a:sx n="106" d="100"/>
          <a:sy n="106" d="100"/>
        </p:scale>
        <p:origin x="2226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558318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11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12 января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юго-восточный 1-6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10-12, днем 2-4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13 января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13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3920727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30534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января, ночью 13 января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39537</TotalTime>
  <Words>586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5369</cp:revision>
  <cp:lastPrinted>2021-02-03T11:37:00Z</cp:lastPrinted>
  <dcterms:created xsi:type="dcterms:W3CDTF">2018-03-27T06:03:00Z</dcterms:created>
  <dcterms:modified xsi:type="dcterms:W3CDTF">2025-01-11T09:17:19Z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